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3" r:id="rId2"/>
    <p:sldMasterId id="2147483714" r:id="rId3"/>
  </p:sldMasterIdLst>
  <p:notesMasterIdLst>
    <p:notesMasterId r:id="rId12"/>
  </p:notesMasterIdLst>
  <p:sldIdLst>
    <p:sldId id="272" r:id="rId4"/>
    <p:sldId id="273" r:id="rId5"/>
    <p:sldId id="274" r:id="rId6"/>
    <p:sldId id="275" r:id="rId7"/>
    <p:sldId id="276" r:id="rId8"/>
    <p:sldId id="277" r:id="rId9"/>
    <p:sldId id="278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Wang" initials="SW" lastIdx="1" clrIdx="0">
    <p:extLst>
      <p:ext uri="{19B8F6BF-5375-455C-9EA6-DF929625EA0E}">
        <p15:presenceInfo xmlns:p15="http://schemas.microsoft.com/office/powerpoint/2012/main" userId="2033283f466edd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C152D-5E47-42BF-9845-40E25D9AE55E}" v="46" dt="2019-07-26T04:50:31.866"/>
    <p1510:client id="{C54AB322-49AC-D840-B06D-60712BE32219}" v="86" dt="2019-07-26T09:38:08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20" autoAdjust="0"/>
  </p:normalViewPr>
  <p:slideViewPr>
    <p:cSldViewPr snapToGrid="0">
      <p:cViewPr varScale="1">
        <p:scale>
          <a:sx n="103" d="100"/>
          <a:sy n="103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0FDC152D-5E47-42BF-9845-40E25D9AE55E}"/>
    <pc:docChg chg="undo custSel addSld delSld modSld">
      <pc:chgData name="Stephen Wang" userId="2033283f466edd32" providerId="LiveId" clId="{0FDC152D-5E47-42BF-9845-40E25D9AE55E}" dt="2019-07-26T04:50:58.729" v="417" actId="20577"/>
      <pc:docMkLst>
        <pc:docMk/>
      </pc:docMkLst>
      <pc:sldChg chg="del">
        <pc:chgData name="Stephen Wang" userId="2033283f466edd32" providerId="LiveId" clId="{0FDC152D-5E47-42BF-9845-40E25D9AE55E}" dt="2019-07-26T04:33:27.866" v="19" actId="2696"/>
        <pc:sldMkLst>
          <pc:docMk/>
          <pc:sldMk cId="3142967190" sldId="263"/>
        </pc:sldMkLst>
      </pc:sldChg>
      <pc:sldChg chg="modSp">
        <pc:chgData name="Stephen Wang" userId="2033283f466edd32" providerId="LiveId" clId="{0FDC152D-5E47-42BF-9845-40E25D9AE55E}" dt="2019-07-26T04:33:18.301" v="16" actId="20577"/>
        <pc:sldMkLst>
          <pc:docMk/>
          <pc:sldMk cId="3745752722" sldId="272"/>
        </pc:sldMkLst>
        <pc:spChg chg="mod">
          <ac:chgData name="Stephen Wang" userId="2033283f466edd32" providerId="LiveId" clId="{0FDC152D-5E47-42BF-9845-40E25D9AE55E}" dt="2019-07-26T04:33:18.301" v="16" actId="20577"/>
          <ac:spMkLst>
            <pc:docMk/>
            <pc:sldMk cId="3745752722" sldId="272"/>
            <ac:spMk id="11" creationId="{02DE64EB-6651-40E1-94BC-1E4AF0E80B5C}"/>
          </ac:spMkLst>
        </pc:spChg>
      </pc:sldChg>
      <pc:sldChg chg="del">
        <pc:chgData name="Stephen Wang" userId="2033283f466edd32" providerId="LiveId" clId="{0FDC152D-5E47-42BF-9845-40E25D9AE55E}" dt="2019-07-26T04:33:23.715" v="17" actId="2696"/>
        <pc:sldMkLst>
          <pc:docMk/>
          <pc:sldMk cId="1060494695" sldId="273"/>
        </pc:sldMkLst>
      </pc:sldChg>
      <pc:sldChg chg="addSp delSp modSp add">
        <pc:chgData name="Stephen Wang" userId="2033283f466edd32" providerId="LiveId" clId="{0FDC152D-5E47-42BF-9845-40E25D9AE55E}" dt="2019-07-26T04:47:10.852" v="241"/>
        <pc:sldMkLst>
          <pc:docMk/>
          <pc:sldMk cId="2609864186" sldId="273"/>
        </pc:sldMkLst>
        <pc:spChg chg="del">
          <ac:chgData name="Stephen Wang" userId="2033283f466edd32" providerId="LiveId" clId="{0FDC152D-5E47-42BF-9845-40E25D9AE55E}" dt="2019-07-26T04:33:34.852" v="21"/>
          <ac:spMkLst>
            <pc:docMk/>
            <pc:sldMk cId="2609864186" sldId="273"/>
            <ac:spMk id="2" creationId="{4DCBEDB5-DCFF-473A-8265-B85B07E8AB17}"/>
          </ac:spMkLst>
        </pc:spChg>
        <pc:spChg chg="del">
          <ac:chgData name="Stephen Wang" userId="2033283f466edd32" providerId="LiveId" clId="{0FDC152D-5E47-42BF-9845-40E25D9AE55E}" dt="2019-07-26T04:33:34.852" v="21"/>
          <ac:spMkLst>
            <pc:docMk/>
            <pc:sldMk cId="2609864186" sldId="273"/>
            <ac:spMk id="3" creationId="{EFF8164E-2B2F-4FF4-9112-BE0F64AAEBFC}"/>
          </ac:spMkLst>
        </pc:spChg>
        <pc:spChg chg="del">
          <ac:chgData name="Stephen Wang" userId="2033283f466edd32" providerId="LiveId" clId="{0FDC152D-5E47-42BF-9845-40E25D9AE55E}" dt="2019-07-26T04:33:34.852" v="21"/>
          <ac:spMkLst>
            <pc:docMk/>
            <pc:sldMk cId="2609864186" sldId="273"/>
            <ac:spMk id="4" creationId="{34BAC041-376E-4336-A899-7F4C51F652BF}"/>
          </ac:spMkLst>
        </pc:spChg>
        <pc:spChg chg="del">
          <ac:chgData name="Stephen Wang" userId="2033283f466edd32" providerId="LiveId" clId="{0FDC152D-5E47-42BF-9845-40E25D9AE55E}" dt="2019-07-26T04:33:34.852" v="21"/>
          <ac:spMkLst>
            <pc:docMk/>
            <pc:sldMk cId="2609864186" sldId="273"/>
            <ac:spMk id="5" creationId="{5F66CC1D-45F2-46AF-BEF5-8DF0A69203CC}"/>
          </ac:spMkLst>
        </pc:spChg>
        <pc:spChg chg="add mod">
          <ac:chgData name="Stephen Wang" userId="2033283f466edd32" providerId="LiveId" clId="{0FDC152D-5E47-42BF-9845-40E25D9AE55E}" dt="2019-07-26T04:33:43.496" v="35" actId="20577"/>
          <ac:spMkLst>
            <pc:docMk/>
            <pc:sldMk cId="2609864186" sldId="273"/>
            <ac:spMk id="6" creationId="{EFF82E7E-4211-4DCF-B0FF-7A5F74AEB276}"/>
          </ac:spMkLst>
        </pc:spChg>
        <pc:spChg chg="add del mod">
          <ac:chgData name="Stephen Wang" userId="2033283f466edd32" providerId="LiveId" clId="{0FDC152D-5E47-42BF-9845-40E25D9AE55E}" dt="2019-07-26T04:34:47.012" v="36"/>
          <ac:spMkLst>
            <pc:docMk/>
            <pc:sldMk cId="2609864186" sldId="273"/>
            <ac:spMk id="7" creationId="{D2CA01D7-2A33-4F91-BB62-DCCCBC54C91B}"/>
          </ac:spMkLst>
        </pc:spChg>
        <pc:spChg chg="add mod">
          <ac:chgData name="Stephen Wang" userId="2033283f466edd32" providerId="LiveId" clId="{0FDC152D-5E47-42BF-9845-40E25D9AE55E}" dt="2019-07-26T04:46:50.772" v="235" actId="1076"/>
          <ac:spMkLst>
            <pc:docMk/>
            <pc:sldMk cId="2609864186" sldId="273"/>
            <ac:spMk id="9" creationId="{9C6B1774-335A-4017-8940-BFD22CF0B478}"/>
          </ac:spMkLst>
        </pc:spChg>
        <pc:spChg chg="add del mod">
          <ac:chgData name="Stephen Wang" userId="2033283f466edd32" providerId="LiveId" clId="{0FDC152D-5E47-42BF-9845-40E25D9AE55E}" dt="2019-07-26T04:36:31.851" v="120" actId="11529"/>
          <ac:spMkLst>
            <pc:docMk/>
            <pc:sldMk cId="2609864186" sldId="273"/>
            <ac:spMk id="10" creationId="{D2552D79-5B4D-45AE-BFC9-F8A1AB6FE332}"/>
          </ac:spMkLst>
        </pc:spChg>
        <pc:spChg chg="add mod">
          <ac:chgData name="Stephen Wang" userId="2033283f466edd32" providerId="LiveId" clId="{0FDC152D-5E47-42BF-9845-40E25D9AE55E}" dt="2019-07-26T04:47:06.038" v="239" actId="1076"/>
          <ac:spMkLst>
            <pc:docMk/>
            <pc:sldMk cId="2609864186" sldId="273"/>
            <ac:spMk id="11" creationId="{6295E5C2-F039-4B67-A9AD-1A86A86DCFE9}"/>
          </ac:spMkLst>
        </pc:spChg>
        <pc:spChg chg="add">
          <ac:chgData name="Stephen Wang" userId="2033283f466edd32" providerId="LiveId" clId="{0FDC152D-5E47-42BF-9845-40E25D9AE55E}" dt="2019-07-26T04:40:25.200" v="203"/>
          <ac:spMkLst>
            <pc:docMk/>
            <pc:sldMk cId="2609864186" sldId="273"/>
            <ac:spMk id="12" creationId="{0093F0B1-90C6-47CF-B9FB-C3144378FDF7}"/>
          </ac:spMkLst>
        </pc:spChg>
        <pc:spChg chg="add del">
          <ac:chgData name="Stephen Wang" userId="2033283f466edd32" providerId="LiveId" clId="{0FDC152D-5E47-42BF-9845-40E25D9AE55E}" dt="2019-07-26T04:47:10.852" v="241"/>
          <ac:spMkLst>
            <pc:docMk/>
            <pc:sldMk cId="2609864186" sldId="273"/>
            <ac:spMk id="13" creationId="{F48DEF19-860F-4A41-954D-855050FC5BB2}"/>
          </ac:spMkLst>
        </pc:spChg>
        <pc:picChg chg="add mod">
          <ac:chgData name="Stephen Wang" userId="2033283f466edd32" providerId="LiveId" clId="{0FDC152D-5E47-42BF-9845-40E25D9AE55E}" dt="2019-07-26T04:47:06.038" v="239" actId="1076"/>
          <ac:picMkLst>
            <pc:docMk/>
            <pc:sldMk cId="2609864186" sldId="273"/>
            <ac:picMk id="8" creationId="{C1623C54-75E4-4A68-887E-082AD9D1B678}"/>
          </ac:picMkLst>
        </pc:picChg>
      </pc:sldChg>
      <pc:sldChg chg="addSp delSp modSp add modAnim addCm">
        <pc:chgData name="Stephen Wang" userId="2033283f466edd32" providerId="LiveId" clId="{0FDC152D-5E47-42BF-9845-40E25D9AE55E}" dt="2019-07-26T04:50:40.029" v="406" actId="1076"/>
        <pc:sldMkLst>
          <pc:docMk/>
          <pc:sldMk cId="3020844060" sldId="274"/>
        </pc:sldMkLst>
        <pc:spChg chg="mod">
          <ac:chgData name="Stephen Wang" userId="2033283f466edd32" providerId="LiveId" clId="{0FDC152D-5E47-42BF-9845-40E25D9AE55E}" dt="2019-07-26T04:40:17.215" v="202" actId="20577"/>
          <ac:spMkLst>
            <pc:docMk/>
            <pc:sldMk cId="3020844060" sldId="274"/>
            <ac:spMk id="2" creationId="{3FCD616A-5037-44A3-8ACA-B37FAFA70738}"/>
          </ac:spMkLst>
        </pc:spChg>
        <pc:spChg chg="del">
          <ac:chgData name="Stephen Wang" userId="2033283f466edd32" providerId="LiveId" clId="{0FDC152D-5E47-42BF-9845-40E25D9AE55E}" dt="2019-07-26T04:40:29.783" v="204"/>
          <ac:spMkLst>
            <pc:docMk/>
            <pc:sldMk cId="3020844060" sldId="274"/>
            <ac:spMk id="3" creationId="{A5C69220-0DD4-4AF5-811E-AF657A278593}"/>
          </ac:spMkLst>
        </pc:spChg>
        <pc:spChg chg="del">
          <ac:chgData name="Stephen Wang" userId="2033283f466edd32" providerId="LiveId" clId="{0FDC152D-5E47-42BF-9845-40E25D9AE55E}" dt="2019-07-26T04:40:29.783" v="204"/>
          <ac:spMkLst>
            <pc:docMk/>
            <pc:sldMk cId="3020844060" sldId="274"/>
            <ac:spMk id="5" creationId="{E9C2DDD7-8FAB-45C3-8B32-3ADECA1119F2}"/>
          </ac:spMkLst>
        </pc:spChg>
        <pc:spChg chg="add del mod">
          <ac:chgData name="Stephen Wang" userId="2033283f466edd32" providerId="LiveId" clId="{0FDC152D-5E47-42BF-9845-40E25D9AE55E}" dt="2019-07-26T04:41:14.401" v="205"/>
          <ac:spMkLst>
            <pc:docMk/>
            <pc:sldMk cId="3020844060" sldId="274"/>
            <ac:spMk id="6" creationId="{0F3042F2-C3B5-40E7-9B0A-7CD156F5A0A3}"/>
          </ac:spMkLst>
        </pc:spChg>
        <pc:spChg chg="add mod">
          <ac:chgData name="Stephen Wang" userId="2033283f466edd32" providerId="LiveId" clId="{0FDC152D-5E47-42BF-9845-40E25D9AE55E}" dt="2019-07-26T04:50:40.029" v="406" actId="1076"/>
          <ac:spMkLst>
            <pc:docMk/>
            <pc:sldMk cId="3020844060" sldId="274"/>
            <ac:spMk id="8" creationId="{5952F34E-FC53-4CBF-AAC6-9F5E6AF72484}"/>
          </ac:spMkLst>
        </pc:spChg>
        <pc:spChg chg="add del">
          <ac:chgData name="Stephen Wang" userId="2033283f466edd32" providerId="LiveId" clId="{0FDC152D-5E47-42BF-9845-40E25D9AE55E}" dt="2019-07-26T04:50:30.058" v="404"/>
          <ac:spMkLst>
            <pc:docMk/>
            <pc:sldMk cId="3020844060" sldId="274"/>
            <ac:spMk id="9" creationId="{F99FF414-DE8C-4995-80BF-CBAD3969AE43}"/>
          </ac:spMkLst>
        </pc:spChg>
        <pc:picChg chg="add mod">
          <ac:chgData name="Stephen Wang" userId="2033283f466edd32" providerId="LiveId" clId="{0FDC152D-5E47-42BF-9845-40E25D9AE55E}" dt="2019-07-26T04:42:55.692" v="218" actId="1076"/>
          <ac:picMkLst>
            <pc:docMk/>
            <pc:sldMk cId="3020844060" sldId="274"/>
            <ac:picMk id="7" creationId="{08F07311-A347-42BD-A75B-790C13BDFB72}"/>
          </ac:picMkLst>
        </pc:picChg>
      </pc:sldChg>
      <pc:sldChg chg="addSp delSp modSp add delAnim modAnim">
        <pc:chgData name="Stephen Wang" userId="2033283f466edd32" providerId="LiveId" clId="{0FDC152D-5E47-42BF-9845-40E25D9AE55E}" dt="2019-07-26T04:50:14.741" v="400" actId="1076"/>
        <pc:sldMkLst>
          <pc:docMk/>
          <pc:sldMk cId="2100157053" sldId="275"/>
        </pc:sldMkLst>
        <pc:spChg chg="mod">
          <ac:chgData name="Stephen Wang" userId="2033283f466edd32" providerId="LiveId" clId="{0FDC152D-5E47-42BF-9845-40E25D9AE55E}" dt="2019-07-26T04:42:07.542" v="212" actId="20577"/>
          <ac:spMkLst>
            <pc:docMk/>
            <pc:sldMk cId="2100157053" sldId="275"/>
            <ac:spMk id="2" creationId="{3FCD616A-5037-44A3-8ACA-B37FAFA70738}"/>
          </ac:spMkLst>
        </pc:spChg>
        <pc:spChg chg="add del mod">
          <ac:chgData name="Stephen Wang" userId="2033283f466edd32" providerId="LiveId" clId="{0FDC152D-5E47-42BF-9845-40E25D9AE55E}" dt="2019-07-26T04:42:39.625" v="214"/>
          <ac:spMkLst>
            <pc:docMk/>
            <pc:sldMk cId="2100157053" sldId="275"/>
            <ac:spMk id="5" creationId="{77EA35BD-A568-4340-A92A-89671180B8D7}"/>
          </ac:spMkLst>
        </pc:spChg>
        <pc:spChg chg="add del">
          <ac:chgData name="Stephen Wang" userId="2033283f466edd32" providerId="LiveId" clId="{0FDC152D-5E47-42BF-9845-40E25D9AE55E}" dt="2019-07-26T04:49:58.167" v="395"/>
          <ac:spMkLst>
            <pc:docMk/>
            <pc:sldMk cId="2100157053" sldId="275"/>
            <ac:spMk id="8" creationId="{8E992C1A-C6FA-43A4-897F-3288341E6973}"/>
          </ac:spMkLst>
        </pc:spChg>
        <pc:spChg chg="add mod">
          <ac:chgData name="Stephen Wang" userId="2033283f466edd32" providerId="LiveId" clId="{0FDC152D-5E47-42BF-9845-40E25D9AE55E}" dt="2019-07-26T04:50:14.741" v="400" actId="1076"/>
          <ac:spMkLst>
            <pc:docMk/>
            <pc:sldMk cId="2100157053" sldId="275"/>
            <ac:spMk id="9" creationId="{533B32ED-9F5C-4E36-9CCB-EBBE6DBE6918}"/>
          </ac:spMkLst>
        </pc:spChg>
        <pc:spChg chg="add del">
          <ac:chgData name="Stephen Wang" userId="2033283f466edd32" providerId="LiveId" clId="{0FDC152D-5E47-42BF-9845-40E25D9AE55E}" dt="2019-07-26T04:50:03.802" v="398"/>
          <ac:spMkLst>
            <pc:docMk/>
            <pc:sldMk cId="2100157053" sldId="275"/>
            <ac:spMk id="10" creationId="{369FFA95-C25D-4E28-B055-29634514960C}"/>
          </ac:spMkLst>
        </pc:spChg>
        <pc:picChg chg="add mod">
          <ac:chgData name="Stephen Wang" userId="2033283f466edd32" providerId="LiveId" clId="{0FDC152D-5E47-42BF-9845-40E25D9AE55E}" dt="2019-07-26T04:42:49.373" v="216" actId="1076"/>
          <ac:picMkLst>
            <pc:docMk/>
            <pc:sldMk cId="2100157053" sldId="275"/>
            <ac:picMk id="6" creationId="{2893ED38-0E26-4322-97C1-E49950C4935B}"/>
          </ac:picMkLst>
        </pc:picChg>
        <pc:picChg chg="del">
          <ac:chgData name="Stephen Wang" userId="2033283f466edd32" providerId="LiveId" clId="{0FDC152D-5E47-42BF-9845-40E25D9AE55E}" dt="2019-07-26T04:42:25.092" v="213" actId="478"/>
          <ac:picMkLst>
            <pc:docMk/>
            <pc:sldMk cId="2100157053" sldId="275"/>
            <ac:picMk id="7" creationId="{08F07311-A347-42BD-A75B-790C13BDFB72}"/>
          </ac:picMkLst>
        </pc:picChg>
      </pc:sldChg>
      <pc:sldChg chg="addSp delSp modSp add delAnim modAnim">
        <pc:chgData name="Stephen Wang" userId="2033283f466edd32" providerId="LiveId" clId="{0FDC152D-5E47-42BF-9845-40E25D9AE55E}" dt="2019-07-26T04:49:48.666" v="393" actId="1076"/>
        <pc:sldMkLst>
          <pc:docMk/>
          <pc:sldMk cId="1840881696" sldId="276"/>
        </pc:sldMkLst>
        <pc:spChg chg="mod">
          <ac:chgData name="Stephen Wang" userId="2033283f466edd32" providerId="LiveId" clId="{0FDC152D-5E47-42BF-9845-40E25D9AE55E}" dt="2019-07-26T04:43:23.395" v="224" actId="20577"/>
          <ac:spMkLst>
            <pc:docMk/>
            <pc:sldMk cId="1840881696" sldId="276"/>
            <ac:spMk id="2" creationId="{3FCD616A-5037-44A3-8ACA-B37FAFA70738}"/>
          </ac:spMkLst>
        </pc:spChg>
        <pc:spChg chg="add del mod">
          <ac:chgData name="Stephen Wang" userId="2033283f466edd32" providerId="LiveId" clId="{0FDC152D-5E47-42BF-9845-40E25D9AE55E}" dt="2019-07-26T04:43:40.016" v="226"/>
          <ac:spMkLst>
            <pc:docMk/>
            <pc:sldMk cId="1840881696" sldId="276"/>
            <ac:spMk id="5" creationId="{65F343BD-CFB3-4BCC-8766-08A0F2F951E2}"/>
          </ac:spMkLst>
        </pc:spChg>
        <pc:spChg chg="add del">
          <ac:chgData name="Stephen Wang" userId="2033283f466edd32" providerId="LiveId" clId="{0FDC152D-5E47-42BF-9845-40E25D9AE55E}" dt="2019-07-26T04:49:19.357" v="386"/>
          <ac:spMkLst>
            <pc:docMk/>
            <pc:sldMk cId="1840881696" sldId="276"/>
            <ac:spMk id="8" creationId="{AF51A3FA-ACBE-45C9-9608-EAD9F0289405}"/>
          </ac:spMkLst>
        </pc:spChg>
        <pc:spChg chg="add mod">
          <ac:chgData name="Stephen Wang" userId="2033283f466edd32" providerId="LiveId" clId="{0FDC152D-5E47-42BF-9845-40E25D9AE55E}" dt="2019-07-26T04:49:48.666" v="393" actId="1076"/>
          <ac:spMkLst>
            <pc:docMk/>
            <pc:sldMk cId="1840881696" sldId="276"/>
            <ac:spMk id="9" creationId="{37C452D0-BC75-4B5A-B6EF-6E331ABA7937}"/>
          </ac:spMkLst>
        </pc:spChg>
        <pc:spChg chg="add del">
          <ac:chgData name="Stephen Wang" userId="2033283f466edd32" providerId="LiveId" clId="{0FDC152D-5E47-42BF-9845-40E25D9AE55E}" dt="2019-07-26T04:49:28.115" v="389"/>
          <ac:spMkLst>
            <pc:docMk/>
            <pc:sldMk cId="1840881696" sldId="276"/>
            <ac:spMk id="10" creationId="{02310D00-9840-448F-973F-2458CA3D79C3}"/>
          </ac:spMkLst>
        </pc:spChg>
        <pc:picChg chg="del">
          <ac:chgData name="Stephen Wang" userId="2033283f466edd32" providerId="LiveId" clId="{0FDC152D-5E47-42BF-9845-40E25D9AE55E}" dt="2019-07-26T04:43:25.122" v="225" actId="478"/>
          <ac:picMkLst>
            <pc:docMk/>
            <pc:sldMk cId="1840881696" sldId="276"/>
            <ac:picMk id="6" creationId="{2893ED38-0E26-4322-97C1-E49950C4935B}"/>
          </ac:picMkLst>
        </pc:picChg>
        <pc:picChg chg="add mod">
          <ac:chgData name="Stephen Wang" userId="2033283f466edd32" providerId="LiveId" clId="{0FDC152D-5E47-42BF-9845-40E25D9AE55E}" dt="2019-07-26T04:43:44.575" v="228" actId="1076"/>
          <ac:picMkLst>
            <pc:docMk/>
            <pc:sldMk cId="1840881696" sldId="276"/>
            <ac:picMk id="7" creationId="{F915606A-FC24-4BDC-9AE0-A0E7FAE7F658}"/>
          </ac:picMkLst>
        </pc:picChg>
      </pc:sldChg>
      <pc:sldChg chg="addSp delSp modSp add">
        <pc:chgData name="Stephen Wang" userId="2033283f466edd32" providerId="LiveId" clId="{0FDC152D-5E47-42BF-9845-40E25D9AE55E}" dt="2019-07-26T04:50:58.729" v="417" actId="20577"/>
        <pc:sldMkLst>
          <pc:docMk/>
          <pc:sldMk cId="3383441772" sldId="277"/>
        </pc:sldMkLst>
        <pc:spChg chg="add del mod">
          <ac:chgData name="Stephen Wang" userId="2033283f466edd32" providerId="LiveId" clId="{0FDC152D-5E47-42BF-9845-40E25D9AE55E}" dt="2019-07-26T04:47:57.963" v="268"/>
          <ac:spMkLst>
            <pc:docMk/>
            <pc:sldMk cId="3383441772" sldId="277"/>
            <ac:spMk id="3" creationId="{AD9C59C7-954D-4C1C-99A2-5A71A80991C5}"/>
          </ac:spMkLst>
        </pc:spChg>
        <pc:spChg chg="add mod">
          <ac:chgData name="Stephen Wang" userId="2033283f466edd32" providerId="LiveId" clId="{0FDC152D-5E47-42BF-9845-40E25D9AE55E}" dt="2019-07-26T04:50:58.729" v="417" actId="20577"/>
          <ac:spMkLst>
            <pc:docMk/>
            <pc:sldMk cId="3383441772" sldId="277"/>
            <ac:spMk id="5" creationId="{E18255AA-FBE7-4FD9-BB03-494706F577FE}"/>
          </ac:spMkLst>
        </pc:spChg>
        <pc:spChg chg="mod">
          <ac:chgData name="Stephen Wang" userId="2033283f466edd32" providerId="LiveId" clId="{0FDC152D-5E47-42BF-9845-40E25D9AE55E}" dt="2019-07-26T04:47:22.289" v="264" actId="20577"/>
          <ac:spMkLst>
            <pc:docMk/>
            <pc:sldMk cId="3383441772" sldId="277"/>
            <ac:spMk id="6" creationId="{EFF82E7E-4211-4DCF-B0FF-7A5F74AEB276}"/>
          </ac:spMkLst>
        </pc:spChg>
        <pc:spChg chg="del">
          <ac:chgData name="Stephen Wang" userId="2033283f466edd32" providerId="LiveId" clId="{0FDC152D-5E47-42BF-9845-40E25D9AE55E}" dt="2019-07-26T04:47:27.322" v="265" actId="478"/>
          <ac:spMkLst>
            <pc:docMk/>
            <pc:sldMk cId="3383441772" sldId="277"/>
            <ac:spMk id="9" creationId="{9C6B1774-335A-4017-8940-BFD22CF0B478}"/>
          </ac:spMkLst>
        </pc:spChg>
        <pc:spChg chg="del">
          <ac:chgData name="Stephen Wang" userId="2033283f466edd32" providerId="LiveId" clId="{0FDC152D-5E47-42BF-9845-40E25D9AE55E}" dt="2019-07-26T04:47:27.322" v="265" actId="478"/>
          <ac:spMkLst>
            <pc:docMk/>
            <pc:sldMk cId="3383441772" sldId="277"/>
            <ac:spMk id="11" creationId="{6295E5C2-F039-4B67-A9AD-1A86A86DCFE9}"/>
          </ac:spMkLst>
        </pc:spChg>
        <pc:picChg chg="add mod">
          <ac:chgData name="Stephen Wang" userId="2033283f466edd32" providerId="LiveId" clId="{0FDC152D-5E47-42BF-9845-40E25D9AE55E}" dt="2019-07-26T04:47:57.963" v="268"/>
          <ac:picMkLst>
            <pc:docMk/>
            <pc:sldMk cId="3383441772" sldId="277"/>
            <ac:picMk id="7" creationId="{C25E1998-9AB7-444B-9991-9E30D94F05A7}"/>
          </ac:picMkLst>
        </pc:picChg>
        <pc:picChg chg="del">
          <ac:chgData name="Stephen Wang" userId="2033283f466edd32" providerId="LiveId" clId="{0FDC152D-5E47-42BF-9845-40E25D9AE55E}" dt="2019-07-26T04:47:27.322" v="265" actId="478"/>
          <ac:picMkLst>
            <pc:docMk/>
            <pc:sldMk cId="3383441772" sldId="277"/>
            <ac:picMk id="8" creationId="{C1623C54-75E4-4A68-887E-082AD9D1B678}"/>
          </ac:picMkLst>
        </pc:picChg>
      </pc:sldChg>
      <pc:sldMasterChg chg="delSldLayout">
        <pc:chgData name="Stephen Wang" userId="2033283f466edd32" providerId="LiveId" clId="{0FDC152D-5E47-42BF-9845-40E25D9AE55E}" dt="2019-07-26T04:33:23.717" v="18" actId="2696"/>
        <pc:sldMasterMkLst>
          <pc:docMk/>
          <pc:sldMasterMk cId="1274833569" sldId="2147483662"/>
        </pc:sldMasterMkLst>
        <pc:sldLayoutChg chg="del">
          <pc:chgData name="Stephen Wang" userId="2033283f466edd32" providerId="LiveId" clId="{0FDC152D-5E47-42BF-9845-40E25D9AE55E}" dt="2019-07-26T04:33:23.717" v="18" actId="2696"/>
          <pc:sldLayoutMkLst>
            <pc:docMk/>
            <pc:sldMasterMk cId="1274833569" sldId="2147483662"/>
            <pc:sldLayoutMk cId="654052049" sldId="2147483769"/>
          </pc:sldLayoutMkLst>
        </pc:sldLayoutChg>
      </pc:sldMasterChg>
    </pc:docChg>
  </pc:docChgLst>
  <pc:docChgLst>
    <pc:chgData name="Wang Stephen" userId="2033283f466edd32" providerId="LiveId" clId="{C54AB322-49AC-D840-B06D-60712BE32219}"/>
    <pc:docChg chg="undo custSel addSld modSld sldOrd">
      <pc:chgData name="Wang Stephen" userId="2033283f466edd32" providerId="LiveId" clId="{C54AB322-49AC-D840-B06D-60712BE32219}" dt="2019-07-26T09:38:08.380" v="84" actId="1076"/>
      <pc:docMkLst>
        <pc:docMk/>
      </pc:docMkLst>
      <pc:sldChg chg="modSp">
        <pc:chgData name="Wang Stephen" userId="2033283f466edd32" providerId="LiveId" clId="{C54AB322-49AC-D840-B06D-60712BE32219}" dt="2019-07-26T05:07:32.306" v="22" actId="14100"/>
        <pc:sldMkLst>
          <pc:docMk/>
          <pc:sldMk cId="3745752722" sldId="272"/>
        </pc:sldMkLst>
        <pc:spChg chg="mod">
          <ac:chgData name="Wang Stephen" userId="2033283f466edd32" providerId="LiveId" clId="{C54AB322-49AC-D840-B06D-60712BE32219}" dt="2019-07-26T05:07:32.306" v="22" actId="14100"/>
          <ac:spMkLst>
            <pc:docMk/>
            <pc:sldMk cId="3745752722" sldId="272"/>
            <ac:spMk id="3" creationId="{62FC2E14-24A9-4C48-BA13-A2E74B0AAD2F}"/>
          </ac:spMkLst>
        </pc:spChg>
      </pc:sldChg>
      <pc:sldChg chg="modSp delCm">
        <pc:chgData name="Wang Stephen" userId="2033283f466edd32" providerId="LiveId" clId="{C54AB322-49AC-D840-B06D-60712BE32219}" dt="2019-07-26T05:33:21.226" v="25" actId="1076"/>
        <pc:sldMkLst>
          <pc:docMk/>
          <pc:sldMk cId="3020844060" sldId="274"/>
        </pc:sldMkLst>
        <pc:picChg chg="mod">
          <ac:chgData name="Wang Stephen" userId="2033283f466edd32" providerId="LiveId" clId="{C54AB322-49AC-D840-B06D-60712BE32219}" dt="2019-07-26T05:33:21.226" v="25" actId="1076"/>
          <ac:picMkLst>
            <pc:docMk/>
            <pc:sldMk cId="3020844060" sldId="274"/>
            <ac:picMk id="7" creationId="{08F07311-A347-42BD-A75B-790C13BDFB72}"/>
          </ac:picMkLst>
        </pc:picChg>
      </pc:sldChg>
      <pc:sldChg chg="ord">
        <pc:chgData name="Wang Stephen" userId="2033283f466edd32" providerId="LiveId" clId="{C54AB322-49AC-D840-B06D-60712BE32219}" dt="2019-07-26T05:41:19.101" v="80"/>
        <pc:sldMkLst>
          <pc:docMk/>
          <pc:sldMk cId="3383441772" sldId="277"/>
        </pc:sldMkLst>
      </pc:sldChg>
      <pc:sldChg chg="addSp delSp modSp add delAnim modAnim">
        <pc:chgData name="Wang Stephen" userId="2033283f466edd32" providerId="LiveId" clId="{C54AB322-49AC-D840-B06D-60712BE32219}" dt="2019-07-26T09:38:08.380" v="84" actId="1076"/>
        <pc:sldMkLst>
          <pc:docMk/>
          <pc:sldMk cId="664572043" sldId="278"/>
        </pc:sldMkLst>
        <pc:spChg chg="mod">
          <ac:chgData name="Wang Stephen" userId="2033283f466edd32" providerId="LiveId" clId="{C54AB322-49AC-D840-B06D-60712BE32219}" dt="2019-07-26T05:40:15.447" v="78" actId="20577"/>
          <ac:spMkLst>
            <pc:docMk/>
            <pc:sldMk cId="664572043" sldId="278"/>
            <ac:spMk id="2" creationId="{3FCD616A-5037-44A3-8ACA-B37FAFA70738}"/>
          </ac:spMkLst>
        </pc:spChg>
        <pc:spChg chg="add del mod">
          <ac:chgData name="Wang Stephen" userId="2033283f466edd32" providerId="LiveId" clId="{C54AB322-49AC-D840-B06D-60712BE32219}" dt="2019-07-26T05:35:39.281" v="29"/>
          <ac:spMkLst>
            <pc:docMk/>
            <pc:sldMk cId="664572043" sldId="278"/>
            <ac:spMk id="5" creationId="{4120109F-E561-F443-ACC2-76A670B8A807}"/>
          </ac:spMkLst>
        </pc:spChg>
        <pc:spChg chg="del">
          <ac:chgData name="Wang Stephen" userId="2033283f466edd32" providerId="LiveId" clId="{C54AB322-49AC-D840-B06D-60712BE32219}" dt="2019-07-26T05:35:24.893" v="28" actId="478"/>
          <ac:spMkLst>
            <pc:docMk/>
            <pc:sldMk cId="664572043" sldId="278"/>
            <ac:spMk id="9" creationId="{37C452D0-BC75-4B5A-B6EF-6E331ABA7937}"/>
          </ac:spMkLst>
        </pc:spChg>
        <pc:spChg chg="add del mod">
          <ac:chgData name="Wang Stephen" userId="2033283f466edd32" providerId="LiveId" clId="{C54AB322-49AC-D840-B06D-60712BE32219}" dt="2019-07-26T09:38:00.172" v="82"/>
          <ac:spMkLst>
            <pc:docMk/>
            <pc:sldMk cId="664572043" sldId="278"/>
            <ac:spMk id="10" creationId="{047F0985-76E7-F74F-A2DC-82D8E10EA129}"/>
          </ac:spMkLst>
        </pc:spChg>
        <pc:picChg chg="add del mod">
          <ac:chgData name="Wang Stephen" userId="2033283f466edd32" providerId="LiveId" clId="{C54AB322-49AC-D840-B06D-60712BE32219}" dt="2019-07-26T09:37:04.275" v="81" actId="478"/>
          <ac:picMkLst>
            <pc:docMk/>
            <pc:sldMk cId="664572043" sldId="278"/>
            <ac:picMk id="6" creationId="{705AB500-E4A2-1646-A47F-9432F960CA3F}"/>
          </ac:picMkLst>
        </pc:picChg>
        <pc:picChg chg="del">
          <ac:chgData name="Wang Stephen" userId="2033283f466edd32" providerId="LiveId" clId="{C54AB322-49AC-D840-B06D-60712BE32219}" dt="2019-07-26T05:35:21.414" v="27" actId="478"/>
          <ac:picMkLst>
            <pc:docMk/>
            <pc:sldMk cId="664572043" sldId="278"/>
            <ac:picMk id="7" creationId="{F915606A-FC24-4BDC-9AE0-A0E7FAE7F658}"/>
          </ac:picMkLst>
        </pc:picChg>
        <pc:picChg chg="add mod">
          <ac:chgData name="Wang Stephen" userId="2033283f466edd32" providerId="LiveId" clId="{C54AB322-49AC-D840-B06D-60712BE32219}" dt="2019-07-26T09:38:08.380" v="84" actId="1076"/>
          <ac:picMkLst>
            <pc:docMk/>
            <pc:sldMk cId="664572043" sldId="278"/>
            <ac:picMk id="11" creationId="{75BD9907-9703-D544-BA0F-BA1640BBF3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26/7/19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26/7/19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26/7/19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26/7/19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26/7/19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26/7/19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26/7/19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26/7/19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26/7/19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26/7/19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intr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g9YblXBQ5uU?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2FC2E14-24A9-4C48-BA13-A2E74B0A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2" y="2123791"/>
            <a:ext cx="4772203" cy="1478010"/>
          </a:xfrm>
        </p:spPr>
        <p:txBody>
          <a:bodyPr/>
          <a:lstStyle/>
          <a:p>
            <a:r>
              <a:rPr lang="en-AU" dirty="0"/>
              <a:t>COMP90018</a:t>
            </a:r>
            <a:br>
              <a:rPr lang="en-AU" dirty="0"/>
            </a:br>
            <a:r>
              <a:rPr lang="en-AU" sz="2400" dirty="0"/>
              <a:t>Mobile Computing Systems Programming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1E6A6-BA53-48F9-8469-A76DD198140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2DE64EB-6651-40E1-94BC-1E4AF0E80B5C}"/>
              </a:ext>
            </a:extLst>
          </p:cNvPr>
          <p:cNvSpPr txBox="1">
            <a:spLocks/>
          </p:cNvSpPr>
          <p:nvPr/>
        </p:nvSpPr>
        <p:spPr>
          <a:xfrm>
            <a:off x="500061" y="3601801"/>
            <a:ext cx="5190525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0" dirty="0"/>
              <a:t>WEEK 0 – Preparation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B96AF29-1204-43DA-B563-F4BDDCBFBD4B}"/>
              </a:ext>
            </a:extLst>
          </p:cNvPr>
          <p:cNvSpPr txBox="1">
            <a:spLocks/>
          </p:cNvSpPr>
          <p:nvPr/>
        </p:nvSpPr>
        <p:spPr>
          <a:xfrm>
            <a:off x="500061" y="4713415"/>
            <a:ext cx="4772203" cy="766013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vert="horz" wrap="square" lIns="90000" tIns="90000" rIns="90000" bIns="900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3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dirty="0"/>
              <a:t>Chaofan Wang, </a:t>
            </a:r>
          </a:p>
          <a:p>
            <a:r>
              <a:rPr lang="en-AU" sz="1400" b="0" dirty="0"/>
              <a:t>chaofanw@student.unimelb.edu.au</a:t>
            </a:r>
          </a:p>
        </p:txBody>
      </p:sp>
    </p:spTree>
    <p:extLst>
      <p:ext uri="{BB962C8B-B14F-4D97-AF65-F5344CB8AC3E}">
        <p14:creationId xmlns:p14="http://schemas.microsoft.com/office/powerpoint/2010/main" val="374575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F82E7E-4211-4DCF-B0FF-7A5F74AE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</a:t>
            </a:r>
            <a:endParaRPr lang="en-A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623C54-75E4-4A68-887E-082AD9D1B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267" y="2664221"/>
            <a:ext cx="5400675" cy="20056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B1774-335A-4017-8940-BFD22CF0B4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06059" y="3283783"/>
            <a:ext cx="5400000" cy="887360"/>
          </a:xfrm>
        </p:spPr>
        <p:txBody>
          <a:bodyPr/>
          <a:lstStyle/>
          <a:p>
            <a:r>
              <a:rPr lang="en-US" b="1" i="1" dirty="0"/>
              <a:t>Official website (Android Studio)</a:t>
            </a:r>
          </a:p>
          <a:p>
            <a:r>
              <a:rPr lang="en-AU" dirty="0">
                <a:hlinkClick r:id="rId3"/>
              </a:rPr>
              <a:t>https://developer.android.com/studio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5E5C2-F039-4B67-A9AD-1A86A86DCFE9}"/>
              </a:ext>
            </a:extLst>
          </p:cNvPr>
          <p:cNvSpPr/>
          <p:nvPr/>
        </p:nvSpPr>
        <p:spPr>
          <a:xfrm>
            <a:off x="2502511" y="3933435"/>
            <a:ext cx="860057" cy="212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093F0B1-90C6-47CF-B9FB-C3144378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0986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616A-5037-44A3-8ACA-B37FAFA7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Installation – Windows</a:t>
            </a:r>
            <a:endParaRPr lang="en-AU" dirty="0"/>
          </a:p>
        </p:txBody>
      </p:sp>
      <p:pic>
        <p:nvPicPr>
          <p:cNvPr id="7" name="studio-install-windows">
            <a:hlinkClick r:id="" action="ppaction://media"/>
            <a:extLst>
              <a:ext uri="{FF2B5EF4-FFF2-40B4-BE49-F238E27FC236}">
                <a16:creationId xmlns:a16="http://schemas.microsoft.com/office/drawing/2014/main" id="{08F07311-A347-42BD-A75B-790C13BDFB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7181" y="1651023"/>
            <a:ext cx="8037638" cy="45214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76BD3-C8F7-4775-9E50-19F3E108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</a:t>
            </a:fld>
            <a:endParaRPr lang="en-AU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2F34E-FC53-4CBF-AAC6-9F5E6AF72484}"/>
              </a:ext>
            </a:extLst>
          </p:cNvPr>
          <p:cNvSpPr txBox="1"/>
          <p:nvPr/>
        </p:nvSpPr>
        <p:spPr>
          <a:xfrm>
            <a:off x="1971335" y="6427414"/>
            <a:ext cx="533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https://developer.android.com/studio/install#windows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08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616A-5037-44A3-8ACA-B37FAFA7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Installation – MacOS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76BD3-C8F7-4775-9E50-19F3E108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/>
          </a:p>
        </p:txBody>
      </p:sp>
      <p:pic>
        <p:nvPicPr>
          <p:cNvPr id="6" name="studio-install-mac">
            <a:hlinkClick r:id="" action="ppaction://media"/>
            <a:extLst>
              <a:ext uri="{FF2B5EF4-FFF2-40B4-BE49-F238E27FC236}">
                <a16:creationId xmlns:a16="http://schemas.microsoft.com/office/drawing/2014/main" id="{2893ED38-0E26-4322-97C1-E49950C493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3718" y="1531938"/>
            <a:ext cx="7424564" cy="46405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3B32ED-9F5C-4E36-9CCB-EBBE6DBE6918}"/>
              </a:ext>
            </a:extLst>
          </p:cNvPr>
          <p:cNvSpPr txBox="1"/>
          <p:nvPr/>
        </p:nvSpPr>
        <p:spPr>
          <a:xfrm>
            <a:off x="2383718" y="6422013"/>
            <a:ext cx="489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https://developer.android.com/studio/install#mac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01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616A-5037-44A3-8ACA-B37FAFA7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Installation – Linux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76BD3-C8F7-4775-9E50-19F3E108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  <p:pic>
        <p:nvPicPr>
          <p:cNvPr id="7" name="studio-install-linux">
            <a:hlinkClick r:id="" action="ppaction://media"/>
            <a:extLst>
              <a:ext uri="{FF2B5EF4-FFF2-40B4-BE49-F238E27FC236}">
                <a16:creationId xmlns:a16="http://schemas.microsoft.com/office/drawing/2014/main" id="{F915606A-FC24-4BDC-9AE0-A0E7FAE7F6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3718" y="1531938"/>
            <a:ext cx="7424564" cy="46405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452D0-BC75-4B5A-B6EF-6E331ABA7937}"/>
              </a:ext>
            </a:extLst>
          </p:cNvPr>
          <p:cNvSpPr txBox="1"/>
          <p:nvPr/>
        </p:nvSpPr>
        <p:spPr>
          <a:xfrm>
            <a:off x="2383718" y="6422013"/>
            <a:ext cx="494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/>
              <a:t>https://developer.android.com/studio/install#linux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088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F82E7E-4211-4DCF-B0FF-7A5F74AE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– User Guide</a:t>
            </a:r>
            <a:endParaRPr lang="en-AU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093F0B1-90C6-47CF-B9FB-C3144378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059" y="6172501"/>
            <a:ext cx="846000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t>6</a:t>
            </a:fld>
            <a:endParaRPr lang="en-AU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5E1998-9AB7-444B-9991-9E30D94F0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439" y="1531938"/>
            <a:ext cx="3867623" cy="43767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255AA-FBE7-4FD9-BB03-494706F577F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765" y="3276626"/>
            <a:ext cx="5400000" cy="887360"/>
          </a:xfrm>
        </p:spPr>
        <p:txBody>
          <a:bodyPr/>
          <a:lstStyle/>
          <a:p>
            <a:r>
              <a:rPr lang="en-AU" b="1" i="1" dirty="0"/>
              <a:t>Official User Guide of Android studio</a:t>
            </a:r>
          </a:p>
          <a:p>
            <a:r>
              <a:rPr lang="en-AU" dirty="0">
                <a:hlinkClick r:id="rId3"/>
              </a:rPr>
              <a:t>https://developer.android.com/studio/intro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38344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616A-5037-44A3-8ACA-B37FAFA7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Studio Tutorial – First Application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76BD3-C8F7-4775-9E50-19F3E108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pic>
        <p:nvPicPr>
          <p:cNvPr id="11" name="Online Media 10" descr="Android Studio Tutorial - Part 1 (2019 Edition)">
            <a:hlinkClick r:id="" action="ppaction://media"/>
            <a:extLst>
              <a:ext uri="{FF2B5EF4-FFF2-40B4-BE49-F238E27FC236}">
                <a16:creationId xmlns:a16="http://schemas.microsoft.com/office/drawing/2014/main" id="{75BD9907-9703-D544-BA0F-BA1640BBF3C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1335" y="1531938"/>
            <a:ext cx="8249330" cy="46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7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2D066C-839F-4CEC-B761-5FC3C8E7D0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8FA2EAE-BBE2-4046-9DB6-4706523E0098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9A36C238-3559-42C9-B723-DBAB57951AE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16x9" id="{E4E72F1A-F900-4F24-AF10-CEAA15258909}" vid="{C230D052-C90C-4D80-AACA-CE83386B87D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4291</TotalTime>
  <Words>123</Words>
  <Application>Microsoft Macintosh PowerPoint</Application>
  <PresentationFormat>Widescreen</PresentationFormat>
  <Paragraphs>24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Georgia</vt:lpstr>
      <vt:lpstr>University of Melbourne</vt:lpstr>
      <vt:lpstr>University of Melbourne Patterns</vt:lpstr>
      <vt:lpstr>University of Melbourne-Layout B</vt:lpstr>
      <vt:lpstr>PowerPoint Presentation</vt:lpstr>
      <vt:lpstr>Android Studio</vt:lpstr>
      <vt:lpstr>Android Studio Installation – Windows</vt:lpstr>
      <vt:lpstr>Android Studio Installation – MacOS</vt:lpstr>
      <vt:lpstr>Android Studio Installation – Linux</vt:lpstr>
      <vt:lpstr>Android Studio – User Guide</vt:lpstr>
      <vt:lpstr>Android Studio Tutorial – First Application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Timplates 1</dc:creator>
  <cp:lastModifiedBy>Wang Stephen</cp:lastModifiedBy>
  <cp:revision>108</cp:revision>
  <dcterms:created xsi:type="dcterms:W3CDTF">2017-10-05T06:39:00Z</dcterms:created>
  <dcterms:modified xsi:type="dcterms:W3CDTF">2019-07-26T09:38:11Z</dcterms:modified>
</cp:coreProperties>
</file>